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94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37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7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8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5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54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8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67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5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CF4E-9556-4DA3-B69A-A741817E29E8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336D-7D02-449E-8A0F-7053A11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16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537" y="133350"/>
            <a:ext cx="6638925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 洋一</dc:creator>
  <cp:lastModifiedBy>福田 洋一</cp:lastModifiedBy>
  <cp:revision>1</cp:revision>
  <dcterms:created xsi:type="dcterms:W3CDTF">2020-11-27T04:15:15Z</dcterms:created>
  <dcterms:modified xsi:type="dcterms:W3CDTF">2020-11-27T04:16:32Z</dcterms:modified>
</cp:coreProperties>
</file>