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4CF4E-9556-4DA3-B69A-A741817E29E8}" type="datetimeFigureOut">
              <a:rPr kumimoji="1" lang="ja-JP" altLang="en-US" smtClean="0"/>
              <a:t>2020/11/27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E336D-7D02-449E-8A0F-7053A11298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9944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4CF4E-9556-4DA3-B69A-A741817E29E8}" type="datetimeFigureOut">
              <a:rPr kumimoji="1" lang="ja-JP" altLang="en-US" smtClean="0"/>
              <a:t>2020/11/27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E336D-7D02-449E-8A0F-7053A11298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505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4CF4E-9556-4DA3-B69A-A741817E29E8}" type="datetimeFigureOut">
              <a:rPr kumimoji="1" lang="ja-JP" altLang="en-US" smtClean="0"/>
              <a:t>2020/11/27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E336D-7D02-449E-8A0F-7053A11298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3378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4CF4E-9556-4DA3-B69A-A741817E29E8}" type="datetimeFigureOut">
              <a:rPr kumimoji="1" lang="ja-JP" altLang="en-US" smtClean="0"/>
              <a:t>2020/11/27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E336D-7D02-449E-8A0F-7053A11298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675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4CF4E-9556-4DA3-B69A-A741817E29E8}" type="datetimeFigureOut">
              <a:rPr kumimoji="1" lang="ja-JP" altLang="en-US" smtClean="0"/>
              <a:t>2020/11/27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E336D-7D02-449E-8A0F-7053A11298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3422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4CF4E-9556-4DA3-B69A-A741817E29E8}" type="datetimeFigureOut">
              <a:rPr kumimoji="1" lang="ja-JP" altLang="en-US" smtClean="0"/>
              <a:t>2020/11/27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E336D-7D02-449E-8A0F-7053A11298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686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4CF4E-9556-4DA3-B69A-A741817E29E8}" type="datetimeFigureOut">
              <a:rPr kumimoji="1" lang="ja-JP" altLang="en-US" smtClean="0"/>
              <a:t>2020/11/27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E336D-7D02-449E-8A0F-7053A11298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1253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4CF4E-9556-4DA3-B69A-A741817E29E8}" type="datetimeFigureOut">
              <a:rPr kumimoji="1" lang="ja-JP" altLang="en-US" smtClean="0"/>
              <a:t>2020/11/27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E336D-7D02-449E-8A0F-7053A11298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6549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4CF4E-9556-4DA3-B69A-A741817E29E8}" type="datetimeFigureOut">
              <a:rPr kumimoji="1" lang="ja-JP" altLang="en-US" smtClean="0"/>
              <a:t>2020/11/27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E336D-7D02-449E-8A0F-7053A11298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4386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4CF4E-9556-4DA3-B69A-A741817E29E8}" type="datetimeFigureOut">
              <a:rPr kumimoji="1" lang="ja-JP" altLang="en-US" smtClean="0"/>
              <a:t>2020/11/27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E336D-7D02-449E-8A0F-7053A11298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9672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4CF4E-9556-4DA3-B69A-A741817E29E8}" type="datetimeFigureOut">
              <a:rPr kumimoji="1" lang="ja-JP" altLang="en-US" smtClean="0"/>
              <a:t>2020/11/27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E336D-7D02-449E-8A0F-7053A11298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652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4CF4E-9556-4DA3-B69A-A741817E29E8}" type="datetimeFigureOut">
              <a:rPr kumimoji="1" lang="ja-JP" altLang="en-US" smtClean="0"/>
              <a:t>2020/11/27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E336D-7D02-449E-8A0F-7053A11298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9162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6537" y="133350"/>
            <a:ext cx="6638925" cy="659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37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福田 洋一</dc:creator>
  <cp:lastModifiedBy>福田 洋一</cp:lastModifiedBy>
  <cp:revision>1</cp:revision>
  <dcterms:created xsi:type="dcterms:W3CDTF">2020-11-27T04:15:15Z</dcterms:created>
  <dcterms:modified xsi:type="dcterms:W3CDTF">2020-11-27T04:16:32Z</dcterms:modified>
</cp:coreProperties>
</file>